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15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87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963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986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0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75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61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19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687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37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75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33092-1A55-4584-A17A-53547039B29C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33C5B-066F-4FF6-A2C2-EE462CD8B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99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58250" y="0"/>
            <a:ext cx="66294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</a:t>
            </a:r>
            <a:r>
              <a:rPr lang="en-US" sz="9600" b="0" cap="none" spc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</a:t>
            </a:r>
            <a:r>
              <a:rPr lang="en-US" sz="9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ce</a:t>
            </a:r>
            <a:endParaRPr lang="en-US" sz="9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00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092402"/>
            <a:ext cx="3714288" cy="2655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65847">
            <a:off x="5273526" y="1638610"/>
            <a:ext cx="3571679" cy="2346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3215">
            <a:off x="201728" y="1495732"/>
            <a:ext cx="3392972" cy="2632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06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TheMaers</dc:creator>
  <cp:lastModifiedBy>TheMaers</cp:lastModifiedBy>
  <cp:revision>1</cp:revision>
  <dcterms:created xsi:type="dcterms:W3CDTF">2013-04-30T01:03:50Z</dcterms:created>
  <dcterms:modified xsi:type="dcterms:W3CDTF">2013-04-30T01:23:41Z</dcterms:modified>
</cp:coreProperties>
</file>